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75" r:id="rId60"/>
    <p:sldId id="377" r:id="rId61"/>
    <p:sldId id="378" r:id="rId62"/>
    <p:sldId id="379" r:id="rId63"/>
    <p:sldId id="376" r:id="rId64"/>
    <p:sldId id="361" r:id="rId65"/>
    <p:sldId id="369" r:id="rId66"/>
    <p:sldId id="370" r:id="rId67"/>
    <p:sldId id="362" r:id="rId68"/>
    <p:sldId id="371" r:id="rId69"/>
    <p:sldId id="380" r:id="rId70"/>
    <p:sldId id="384" r:id="rId71"/>
    <p:sldId id="385" r:id="rId72"/>
    <p:sldId id="381" r:id="rId73"/>
    <p:sldId id="386" r:id="rId74"/>
    <p:sldId id="382" r:id="rId75"/>
    <p:sldId id="365" r:id="rId76"/>
    <p:sldId id="366" r:id="rId77"/>
    <p:sldId id="354" r:id="rId78"/>
    <p:sldId id="355" r:id="rId79"/>
    <p:sldId id="357" r:id="rId80"/>
    <p:sldId id="374" r:id="rId81"/>
    <p:sldId id="387" r:id="rId82"/>
    <p:sldId id="383" r:id="rId83"/>
    <p:sldId id="388" r:id="rId84"/>
    <p:sldId id="389" r:id="rId85"/>
    <p:sldId id="391" r:id="rId86"/>
    <p:sldId id="393" r:id="rId87"/>
    <p:sldId id="396" r:id="rId88"/>
    <p:sldId id="394" r:id="rId89"/>
    <p:sldId id="395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7" r:id="rId99"/>
    <p:sldId id="408" r:id="rId100"/>
    <p:sldId id="405" r:id="rId101"/>
    <p:sldId id="406" r:id="rId102"/>
    <p:sldId id="392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30822</TotalTime>
  <Words>1624</Words>
  <Application>Microsoft Office PowerPoint</Application>
  <PresentationFormat>宽屏</PresentationFormat>
  <Paragraphs>494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7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37</cp:revision>
  <dcterms:created xsi:type="dcterms:W3CDTF">2022-06-21T02:36:11Z</dcterms:created>
  <dcterms:modified xsi:type="dcterms:W3CDTF">2022-11-05T05:29:27Z</dcterms:modified>
</cp:coreProperties>
</file>